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D0D144-CFA2-4C05-94BD-58C05E31F7A7}" v="8" dt="2025-02-10T09:45:00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山 洋史" userId="b73d52a6-67c2-4360-9026-20c4593fe04f" providerId="ADAL" clId="{C9D0D144-CFA2-4C05-94BD-58C05E31F7A7}"/>
    <pc:docChg chg="modMainMaster">
      <pc:chgData name="小山 洋史" userId="b73d52a6-67c2-4360-9026-20c4593fe04f" providerId="ADAL" clId="{C9D0D144-CFA2-4C05-94BD-58C05E31F7A7}" dt="2025-02-10T09:45:00.136" v="7" actId="20577"/>
      <pc:docMkLst>
        <pc:docMk/>
      </pc:docMkLst>
      <pc:sldMasterChg chg="modSldLayout">
        <pc:chgData name="小山 洋史" userId="b73d52a6-67c2-4360-9026-20c4593fe04f" providerId="ADAL" clId="{C9D0D144-CFA2-4C05-94BD-58C05E31F7A7}" dt="2025-02-10T09:45:00.136" v="7" actId="20577"/>
        <pc:sldMasterMkLst>
          <pc:docMk/>
          <pc:sldMasterMk cId="1492382430" sldId="2147483660"/>
        </pc:sldMasterMkLst>
        <pc:sldLayoutChg chg="modSp mod">
          <pc:chgData name="小山 洋史" userId="b73d52a6-67c2-4360-9026-20c4593fe04f" providerId="ADAL" clId="{C9D0D144-CFA2-4C05-94BD-58C05E31F7A7}" dt="2025-02-10T09:45:00.136" v="7" actId="20577"/>
          <pc:sldLayoutMkLst>
            <pc:docMk/>
            <pc:sldMasterMk cId="1492382430" sldId="2147483660"/>
            <pc:sldLayoutMk cId="3335383592" sldId="2147483661"/>
          </pc:sldLayoutMkLst>
          <pc:spChg chg="mod">
            <ac:chgData name="小山 洋史" userId="b73d52a6-67c2-4360-9026-20c4593fe04f" providerId="ADAL" clId="{C9D0D144-CFA2-4C05-94BD-58C05E31F7A7}" dt="2025-02-10T09:45:00.136" v="7" actId="20577"/>
            <ac:spMkLst>
              <pc:docMk/>
              <pc:sldMasterMk cId="1492382430" sldId="2147483660"/>
              <pc:sldLayoutMk cId="3335383592" sldId="2147483661"/>
              <ac:spMk id="16" creationId="{DA118D44-8F1A-0644-820F-32F71A69B7C9}"/>
            </ac:spMkLst>
          </pc:spChg>
        </pc:sldLayoutChg>
        <pc:sldLayoutChg chg="modSp mod">
          <pc:chgData name="小山 洋史" userId="b73d52a6-67c2-4360-9026-20c4593fe04f" providerId="ADAL" clId="{C9D0D144-CFA2-4C05-94BD-58C05E31F7A7}" dt="2025-02-10T09:43:13.206" v="5" actId="20577"/>
          <pc:sldLayoutMkLst>
            <pc:docMk/>
            <pc:sldMasterMk cId="1492382430" sldId="2147483660"/>
            <pc:sldLayoutMk cId="1562968034" sldId="2147483662"/>
          </pc:sldLayoutMkLst>
          <pc:spChg chg="mod">
            <ac:chgData name="小山 洋史" userId="b73d52a6-67c2-4360-9026-20c4593fe04f" providerId="ADAL" clId="{C9D0D144-CFA2-4C05-94BD-58C05E31F7A7}" dt="2025-02-10T09:43:13.206" v="5" actId="20577"/>
            <ac:spMkLst>
              <pc:docMk/>
              <pc:sldMasterMk cId="1492382430" sldId="2147483660"/>
              <pc:sldLayoutMk cId="1562968034" sldId="2147483662"/>
              <ac:spMk id="15" creationId="{93F85110-9AEF-3F42-9F80-44312F0940B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9D7D5-C7FE-4BF8-90BA-33239F2FA156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563D4-BBEC-419D-8BAC-51EC205880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40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0703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301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082D22F5-95AB-7546-B8AD-B5AF6AEF982F}"/>
              </a:ext>
            </a:extLst>
          </p:cNvPr>
          <p:cNvCxnSpPr/>
          <p:nvPr userDrawn="1"/>
        </p:nvCxnSpPr>
        <p:spPr>
          <a:xfrm>
            <a:off x="176035" y="673209"/>
            <a:ext cx="8702789" cy="0"/>
          </a:xfrm>
          <a:prstGeom prst="line">
            <a:avLst/>
          </a:prstGeom>
          <a:ln w="9525">
            <a:solidFill>
              <a:srgbClr val="009AD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スライド番号">
            <a:extLst>
              <a:ext uri="{FF2B5EF4-FFF2-40B4-BE49-F238E27FC236}">
                <a16:creationId xmlns:a16="http://schemas.microsoft.com/office/drawing/2014/main" id="{A634B4A2-A04E-7547-ACD5-5A1A75A7AAC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961380" y="298173"/>
            <a:ext cx="917444" cy="282181"/>
          </a:xfrm>
          <a:prstGeom prst="rect">
            <a:avLst/>
          </a:prstGeom>
        </p:spPr>
        <p:txBody>
          <a:bodyPr wrap="square"/>
          <a:lstStyle>
            <a:lvl1pPr algn="r">
              <a:defRPr sz="1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A-OTF 新ゴ Pro B"/>
              </a:defRPr>
            </a:lvl1pPr>
          </a:lstStyle>
          <a:p>
            <a:fld id="{86CB4B4D-7CA3-9044-876B-883B54F8677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A118D44-8F1A-0644-820F-32F71A69B7C9}"/>
              </a:ext>
            </a:extLst>
          </p:cNvPr>
          <p:cNvSpPr txBox="1"/>
          <p:nvPr userDrawn="1"/>
        </p:nvSpPr>
        <p:spPr>
          <a:xfrm>
            <a:off x="3625633" y="4771195"/>
            <a:ext cx="5342332" cy="25140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286" tIns="48286" rIns="48286" bIns="48286" numCol="1" spcCol="38100" rtlCol="0" anchor="ctr">
            <a:spAutoFit/>
          </a:bodyPr>
          <a:lstStyle/>
          <a:p>
            <a:pPr algn="r"/>
            <a:r>
              <a:rPr lang="en" altLang="ja-JP" sz="1000">
                <a:solidFill>
                  <a:schemeClr val="bg1">
                    <a:lumMod val="65000"/>
                  </a:schemeClr>
                </a:solidFill>
              </a:rPr>
              <a:t>copyright (c) 2025 JCI NAGOYA. All Rights Reserved.</a:t>
            </a:r>
            <a:endParaRPr kumimoji="1" lang="ja-JP" altLang="en-US" sz="100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D38B1873-4219-AD4D-8AC7-242BCC8628EF}"/>
              </a:ext>
            </a:extLst>
          </p:cNvPr>
          <p:cNvCxnSpPr>
            <a:cxnSpLocks/>
          </p:cNvCxnSpPr>
          <p:nvPr userDrawn="1"/>
        </p:nvCxnSpPr>
        <p:spPr>
          <a:xfrm>
            <a:off x="176035" y="4904968"/>
            <a:ext cx="594831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図 13">
            <a:extLst>
              <a:ext uri="{FF2B5EF4-FFF2-40B4-BE49-F238E27FC236}">
                <a16:creationId xmlns:a16="http://schemas.microsoft.com/office/drawing/2014/main" id="{F4D30FD3-004B-3D48-85E1-B9B4337DB8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6035" y="211372"/>
            <a:ext cx="3275619" cy="33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38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65" y="854259"/>
            <a:ext cx="7886700" cy="448896"/>
          </a:xfrm>
          <a:prstGeom prst="rect">
            <a:avLst/>
          </a:prstGeom>
        </p:spPr>
        <p:txBody>
          <a:bodyPr/>
          <a:lstStyle>
            <a:lvl1pPr>
              <a:defRPr sz="2400" b="1" i="0">
                <a:solidFill>
                  <a:srgbClr val="009ADE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35283"/>
            <a:ext cx="7886700" cy="270203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135B5BEE-E981-1848-BD72-ABC400F0ACFA}"/>
              </a:ext>
            </a:extLst>
          </p:cNvPr>
          <p:cNvCxnSpPr/>
          <p:nvPr userDrawn="1"/>
        </p:nvCxnSpPr>
        <p:spPr>
          <a:xfrm>
            <a:off x="176035" y="673209"/>
            <a:ext cx="8702789" cy="0"/>
          </a:xfrm>
          <a:prstGeom prst="line">
            <a:avLst/>
          </a:prstGeom>
          <a:ln w="9525">
            <a:solidFill>
              <a:srgbClr val="009AD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スライド番号">
            <a:extLst>
              <a:ext uri="{FF2B5EF4-FFF2-40B4-BE49-F238E27FC236}">
                <a16:creationId xmlns:a16="http://schemas.microsoft.com/office/drawing/2014/main" id="{55D833DB-96E7-6B40-82C9-4F7C32FBBF0D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961380" y="298173"/>
            <a:ext cx="917444" cy="282181"/>
          </a:xfrm>
          <a:prstGeom prst="rect">
            <a:avLst/>
          </a:prstGeom>
        </p:spPr>
        <p:txBody>
          <a:bodyPr wrap="square"/>
          <a:lstStyle>
            <a:lvl1pPr algn="r">
              <a:defRPr sz="1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A-OTF 新ゴ Pro B"/>
              </a:defRPr>
            </a:lvl1pPr>
          </a:lstStyle>
          <a:p>
            <a:fld id="{86CB4B4D-7CA3-9044-876B-883B54F8677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3F85110-9AEF-3F42-9F80-44312F0940B2}"/>
              </a:ext>
            </a:extLst>
          </p:cNvPr>
          <p:cNvSpPr txBox="1"/>
          <p:nvPr userDrawn="1"/>
        </p:nvSpPr>
        <p:spPr>
          <a:xfrm>
            <a:off x="3625633" y="4771195"/>
            <a:ext cx="5342332" cy="25140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286" tIns="48286" rIns="48286" bIns="48286" numCol="1" spcCol="38100" rtlCol="0" anchor="ctr">
            <a:spAutoFit/>
          </a:bodyPr>
          <a:lstStyle/>
          <a:p>
            <a:pPr algn="r"/>
            <a:r>
              <a:rPr lang="en" altLang="ja-JP" sz="1000">
                <a:solidFill>
                  <a:schemeClr val="bg1">
                    <a:lumMod val="65000"/>
                  </a:schemeClr>
                </a:solidFill>
              </a:rPr>
              <a:t>copyright (c) 2025 JCI NAGOYA. All Rights Reserved.</a:t>
            </a:r>
            <a:endParaRPr kumimoji="1" lang="ja-JP" altLang="en-US" sz="100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1DAFBE1A-8EBC-5041-977E-6838619A507A}"/>
              </a:ext>
            </a:extLst>
          </p:cNvPr>
          <p:cNvCxnSpPr>
            <a:cxnSpLocks/>
          </p:cNvCxnSpPr>
          <p:nvPr userDrawn="1"/>
        </p:nvCxnSpPr>
        <p:spPr>
          <a:xfrm>
            <a:off x="176035" y="4904968"/>
            <a:ext cx="594831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7AA5CEA9-EF7C-9D42-9E72-435E2979F0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6035" y="211372"/>
            <a:ext cx="3275619" cy="33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96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2382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F005B6-1741-2440-9952-DE12C32BEF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B2A605C-9E57-B343-9113-1AEA925071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89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3A8CA7-DA7B-AC44-B1F4-E413AF0C2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D0FA40-5D3D-D84C-85F0-752F97168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597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(16:9)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テーマ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増田悟</dc:creator>
  <cp:revision>1</cp:revision>
  <dcterms:created xsi:type="dcterms:W3CDTF">2022-03-17T01:00:56Z</dcterms:created>
  <dcterms:modified xsi:type="dcterms:W3CDTF">2025-02-10T09:45:47Z</dcterms:modified>
</cp:coreProperties>
</file>